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9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69C1BC-1E59-464B-9786-3457B1398C5F}" v="1" dt="2025-04-02T09:51:45.287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5646" autoAdjust="0"/>
  </p:normalViewPr>
  <p:slideViewPr>
    <p:cSldViewPr snapToGrid="0">
      <p:cViewPr varScale="1">
        <p:scale>
          <a:sx n="59" d="100"/>
          <a:sy n="59" d="100"/>
        </p:scale>
        <p:origin x="1092" y="52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4/2/2025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4/2/2025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86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59" r:id="rId4"/>
    <p:sldLayoutId id="2147483668" r:id="rId5"/>
    <p:sldLayoutId id="2147483669" r:id="rId6"/>
    <p:sldLayoutId id="2147483661" r:id="rId7"/>
    <p:sldLayoutId id="2147483666" r:id="rId8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DF9E134-98AA-3ECE-E40A-180C85AC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601200" cy="1653371"/>
          </a:xfrm>
        </p:spPr>
        <p:txBody>
          <a:bodyPr/>
          <a:lstStyle/>
          <a:p>
            <a:r>
              <a:rPr lang="en-GB" dirty="0"/>
              <a:t>Views on cannabis-based medicines for anxiety in autistic people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55C0B-19FB-954B-532A-0A68CAC4E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23984"/>
            <a:ext cx="4663440" cy="3332832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Researchers at King’s College London are studying cannabis-based medicines for anxiety in autistic people. We would like to understand your views on these medicines, as well as other treatments for anxiety that you may have tried.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 are looking for </a:t>
            </a:r>
            <a:r>
              <a:rPr lang="en-GB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autistic people aged 18 and above, who experience anxiety and live in England to take part in a 10-minute survey.</a:t>
            </a: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A34351-9D9C-8C32-5CC0-3F19A1CAC03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83235" y="2023983"/>
            <a:ext cx="4741272" cy="3332832"/>
          </a:xfrm>
        </p:spPr>
        <p:txBody>
          <a:bodyPr>
            <a:normAutofit/>
          </a:bodyPr>
          <a:lstStyle/>
          <a:p>
            <a:pPr algn="just"/>
            <a:r>
              <a:rPr lang="en-GB" sz="1800" dirty="0">
                <a:latin typeface="Aptos" panose="020B0004020202020204" pitchFamily="34" charset="0"/>
              </a:rPr>
              <a:t>The survey will ask you questions about yourself (e.g., age, gender), anxiety symptoms and treatments you have tried, and your views on cannabis-based medicines and the design of a study to test these medicines.</a:t>
            </a:r>
          </a:p>
          <a:p>
            <a:pPr algn="just"/>
            <a:r>
              <a:rPr lang="en-GB" sz="1800" dirty="0">
                <a:latin typeface="Aptos" panose="020B0004020202020204" pitchFamily="34" charset="0"/>
              </a:rPr>
              <a:t>To take part, please visit the following link: https://qualtrics.kcl.ac.uk/jfe/form/SV_0Gx0hUG0TJX06Y6 or scan the QR code:</a:t>
            </a:r>
          </a:p>
          <a:p>
            <a:pPr algn="just"/>
            <a:endParaRPr lang="en-GB" sz="1800" dirty="0">
              <a:latin typeface="Aptos" panose="020B0004020202020204" pitchFamily="34" charset="0"/>
            </a:endParaRPr>
          </a:p>
          <a:p>
            <a:pPr algn="just"/>
            <a:r>
              <a:rPr lang="en-GB" sz="1800" dirty="0">
                <a:latin typeface="Aptos" panose="020B0004020202020204" pitchFamily="34" charset="0"/>
              </a:rPr>
              <a:t>For more information, please contact: jess.kerr-gaffney@kcl.ac.uk</a:t>
            </a:r>
            <a:endParaRPr lang="en-US" sz="1800" dirty="0">
              <a:latin typeface="Aptos" panose="020B00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6FC6E3-55CB-B7BE-0CA0-5100611B850F}"/>
              </a:ext>
            </a:extLst>
          </p:cNvPr>
          <p:cNvSpPr txBox="1"/>
          <p:nvPr/>
        </p:nvSpPr>
        <p:spPr>
          <a:xfrm>
            <a:off x="0" y="6624084"/>
            <a:ext cx="38277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V2.0 24.03.2025</a:t>
            </a:r>
          </a:p>
        </p:txBody>
      </p:sp>
      <p:pic>
        <p:nvPicPr>
          <p:cNvPr id="5" name="Picture 4" descr="A red sign with white text&#10;&#10;AI-generated content may be incorrect.">
            <a:extLst>
              <a:ext uri="{FF2B5EF4-FFF2-40B4-BE49-F238E27FC236}">
                <a16:creationId xmlns:a16="http://schemas.microsoft.com/office/drawing/2014/main" id="{F4867D1E-5B6C-DBBB-B0E1-DE6A03AF41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325" y="5356816"/>
            <a:ext cx="863600" cy="6584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25EF32C9-7C87-8AF8-99A0-D834EF5613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87348" y="3883163"/>
            <a:ext cx="819466" cy="81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93962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45331398_Win32_SL_V13" id="{C59E605D-C281-4A06-BDA0-E97A35AC3AA8}" vid="{25D1D206-DA25-4050-926A-BD6D3A1B50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E52C7A-8834-4F18-859F-7167A187E13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731D3D4E-040D-4F59-9215-B1F04B81B9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7188B1-CB43-4216-A332-EE7733BC22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168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Tenorite</vt:lpstr>
      <vt:lpstr>Custom</vt:lpstr>
      <vt:lpstr>Views on cannabis-based medicines for anxiety in autistic people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2023-12-12T16:04:07Z</dcterms:created>
  <dcterms:modified xsi:type="dcterms:W3CDTF">2025-04-02T09:52:22Z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